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9" r:id="rId1"/>
  </p:sldMasterIdLst>
  <p:notesMasterIdLst>
    <p:notesMasterId r:id="rId13"/>
  </p:notesMasterIdLst>
  <p:handoutMasterIdLst>
    <p:handoutMasterId r:id="rId14"/>
  </p:handoutMasterIdLst>
  <p:sldIdLst>
    <p:sldId id="258" r:id="rId2"/>
    <p:sldId id="256" r:id="rId3"/>
    <p:sldId id="260" r:id="rId4"/>
    <p:sldId id="259" r:id="rId5"/>
    <p:sldId id="261" r:id="rId6"/>
    <p:sldId id="262" r:id="rId7"/>
    <p:sldId id="263" r:id="rId8"/>
    <p:sldId id="264" r:id="rId9"/>
    <p:sldId id="265" r:id="rId10"/>
    <p:sldId id="266" r:id="rId11"/>
    <p:sldId id="267" r:id="rId12"/>
  </p:sldIdLst>
  <p:sldSz cx="9144000" cy="6858000" type="screen4x3"/>
  <p:notesSz cx="7315200" cy="9601200"/>
  <p:embeddedFontLst>
    <p:embeddedFont>
      <p:font typeface="Calibri" panose="020F0502020204030204" pitchFamily="34" charset="0"/>
      <p:regular r:id="rId15"/>
      <p:bold r:id="rId16"/>
      <p:italic r:id="rId17"/>
      <p:boldItalic r:id="rId18"/>
    </p:embeddedFont>
    <p:embeddedFont>
      <p:font typeface="Garamond" panose="02020404030301010803" pitchFamily="18" charset="0"/>
      <p:regular r:id="rId19"/>
      <p:bold r:id="rId20"/>
      <p: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ilen"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86" autoAdjust="0"/>
  </p:normalViewPr>
  <p:slideViewPr>
    <p:cSldViewPr>
      <p:cViewPr varScale="1">
        <p:scale>
          <a:sx n="102" d="100"/>
          <a:sy n="102" d="100"/>
        </p:scale>
        <p:origin x="1212" y="114"/>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78" d="100"/>
          <a:sy n="78" d="100"/>
        </p:scale>
        <p:origin x="32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226E94-546B-8B50-BBDF-855F90767F25}"/>
              </a:ext>
            </a:extLst>
          </p:cNvPr>
          <p:cNvSpPr>
            <a:spLocks noGrp="1"/>
          </p:cNvSpPr>
          <p:nvPr>
            <p:ph type="hdr" sz="quarter"/>
          </p:nvPr>
        </p:nvSpPr>
        <p:spPr>
          <a:xfrm>
            <a:off x="0" y="0"/>
            <a:ext cx="3169920" cy="481728"/>
          </a:xfrm>
          <a:prstGeom prst="rect">
            <a:avLst/>
          </a:prstGeom>
        </p:spPr>
        <p:txBody>
          <a:bodyPr vert="horz" lIns="96647" tIns="48324" rIns="96647" bIns="48324" rtlCol="0"/>
          <a:lstStyle>
            <a:lvl1pPr algn="l">
              <a:defRPr sz="1200"/>
            </a:lvl1pPr>
          </a:lstStyle>
          <a:p>
            <a:r>
              <a:rPr lang="en-US" sz="1000">
                <a:latin typeface="Arial" panose="020B0604020202020204" pitchFamily="34" charset="0"/>
                <a:cs typeface="Arial" panose="020B0604020202020204" pitchFamily="34" charset="0"/>
              </a:rPr>
              <a:t>Spring 2023 Gospel Meeting</a:t>
            </a:r>
          </a:p>
        </p:txBody>
      </p:sp>
      <p:sp>
        <p:nvSpPr>
          <p:cNvPr id="3" name="Date Placeholder 2">
            <a:extLst>
              <a:ext uri="{FF2B5EF4-FFF2-40B4-BE49-F238E27FC236}">
                <a16:creationId xmlns:a16="http://schemas.microsoft.com/office/drawing/2014/main" id="{E562CE89-0958-9742-D2C9-E77B5C826F30}"/>
              </a:ext>
            </a:extLst>
          </p:cNvPr>
          <p:cNvSpPr>
            <a:spLocks noGrp="1"/>
          </p:cNvSpPr>
          <p:nvPr>
            <p:ph type="dt" sz="quarter" idx="1"/>
          </p:nvPr>
        </p:nvSpPr>
        <p:spPr>
          <a:xfrm>
            <a:off x="4143587" y="0"/>
            <a:ext cx="3169920" cy="481728"/>
          </a:xfrm>
          <a:prstGeom prst="rect">
            <a:avLst/>
          </a:prstGeom>
        </p:spPr>
        <p:txBody>
          <a:bodyPr vert="horz" lIns="96647" tIns="48324" rIns="96647" bIns="48324" rtlCol="0"/>
          <a:lstStyle>
            <a:lvl1pPr algn="r">
              <a:defRPr sz="1200"/>
            </a:lvl1pPr>
          </a:lstStyle>
          <a:p>
            <a:r>
              <a:rPr lang="en-US" sz="1000">
                <a:latin typeface="Arial" panose="020B0604020202020204" pitchFamily="34" charset="0"/>
                <a:cs typeface="Arial" panose="020B0604020202020204" pitchFamily="34" charset="0"/>
              </a:rPr>
              <a:t>4/26/2023 pm</a:t>
            </a:r>
          </a:p>
        </p:txBody>
      </p:sp>
      <p:sp>
        <p:nvSpPr>
          <p:cNvPr id="4" name="Footer Placeholder 3">
            <a:extLst>
              <a:ext uri="{FF2B5EF4-FFF2-40B4-BE49-F238E27FC236}">
                <a16:creationId xmlns:a16="http://schemas.microsoft.com/office/drawing/2014/main" id="{C6220046-40A3-1A4B-1997-0654C999BB04}"/>
              </a:ext>
            </a:extLst>
          </p:cNvPr>
          <p:cNvSpPr>
            <a:spLocks noGrp="1"/>
          </p:cNvSpPr>
          <p:nvPr>
            <p:ph type="ftr" sz="quarter" idx="2"/>
          </p:nvPr>
        </p:nvSpPr>
        <p:spPr>
          <a:xfrm>
            <a:off x="0" y="9119476"/>
            <a:ext cx="3169920" cy="481727"/>
          </a:xfrm>
          <a:prstGeom prst="rect">
            <a:avLst/>
          </a:prstGeom>
        </p:spPr>
        <p:txBody>
          <a:bodyPr vert="horz" lIns="96647" tIns="48324" rIns="96647" bIns="48324" rtlCol="0" anchor="b"/>
          <a:lstStyle>
            <a:lvl1pPr algn="l">
              <a:defRPr sz="1200"/>
            </a:lvl1pPr>
          </a:lstStyle>
          <a:p>
            <a:r>
              <a:rPr lang="en-US" sz="1000">
                <a:latin typeface="Arial" panose="020B0604020202020204" pitchFamily="34" charset="0"/>
                <a:cs typeface="Arial" panose="020B0604020202020204" pitchFamily="34" charset="0"/>
              </a:rPr>
              <a:t>Drew Forrest</a:t>
            </a:r>
          </a:p>
        </p:txBody>
      </p:sp>
      <p:sp>
        <p:nvSpPr>
          <p:cNvPr id="5" name="Slide Number Placeholder 4">
            <a:extLst>
              <a:ext uri="{FF2B5EF4-FFF2-40B4-BE49-F238E27FC236}">
                <a16:creationId xmlns:a16="http://schemas.microsoft.com/office/drawing/2014/main" id="{9E146FFC-0844-BD66-993A-AEDE1607D4E8}"/>
              </a:ext>
            </a:extLst>
          </p:cNvPr>
          <p:cNvSpPr>
            <a:spLocks noGrp="1"/>
          </p:cNvSpPr>
          <p:nvPr>
            <p:ph type="sldNum" sz="quarter" idx="3"/>
          </p:nvPr>
        </p:nvSpPr>
        <p:spPr>
          <a:xfrm>
            <a:off x="4143587" y="9119476"/>
            <a:ext cx="3169920" cy="481727"/>
          </a:xfrm>
          <a:prstGeom prst="rect">
            <a:avLst/>
          </a:prstGeom>
        </p:spPr>
        <p:txBody>
          <a:bodyPr vert="horz" lIns="96647" tIns="48324" rIns="96647" bIns="48324" rtlCol="0" anchor="b"/>
          <a:lstStyle>
            <a:lvl1pPr algn="r">
              <a:defRPr sz="1200"/>
            </a:lvl1pPr>
          </a:lstStyle>
          <a:p>
            <a:fld id="{87AF0B28-E66C-40DE-82C7-AFA4F5C7FD5D}"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14535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6647" tIns="48324" rIns="96647" bIns="48324" rtlCol="0"/>
          <a:lstStyle>
            <a:lvl1pPr algn="l">
              <a:defRPr sz="1200"/>
            </a:lvl1pPr>
          </a:lstStyle>
          <a:p>
            <a:r>
              <a:rPr lang="en-US"/>
              <a:t>Spring 2023 Gospel Meeting</a:t>
            </a:r>
          </a:p>
        </p:txBody>
      </p:sp>
      <p:sp>
        <p:nvSpPr>
          <p:cNvPr id="3" name="Date Placeholder 2"/>
          <p:cNvSpPr>
            <a:spLocks noGrp="1"/>
          </p:cNvSpPr>
          <p:nvPr>
            <p:ph type="dt" idx="1"/>
          </p:nvPr>
        </p:nvSpPr>
        <p:spPr>
          <a:xfrm>
            <a:off x="4143587" y="2"/>
            <a:ext cx="3169920" cy="480060"/>
          </a:xfrm>
          <a:prstGeom prst="rect">
            <a:avLst/>
          </a:prstGeom>
        </p:spPr>
        <p:txBody>
          <a:bodyPr vert="horz" lIns="96647" tIns="48324" rIns="96647" bIns="48324" rtlCol="0"/>
          <a:lstStyle>
            <a:lvl1pPr algn="r">
              <a:defRPr sz="1200"/>
            </a:lvl1pPr>
          </a:lstStyle>
          <a:p>
            <a:r>
              <a:rPr lang="en-US"/>
              <a:t>4/26/2023 pm</a:t>
            </a:r>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7" tIns="48324" rIns="96647" bIns="48324" rtlCol="0" anchor="b"/>
          <a:lstStyle>
            <a:lvl1pPr algn="l">
              <a:defRPr sz="1200"/>
            </a:lvl1pPr>
          </a:lstStyle>
          <a:p>
            <a:r>
              <a:rPr lang="en-US"/>
              <a:t>Drew Forrest</a:t>
            </a:r>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7" tIns="48324" rIns="96647" bIns="48324" rtlCol="0" anchor="b"/>
          <a:lstStyle>
            <a:lvl1pPr algn="r">
              <a:defRPr sz="1200"/>
            </a:lvl1pPr>
          </a:lstStyle>
          <a:p>
            <a:fld id="{4BBB0693-2A06-415D-A156-4E116DAED508}" type="slidenum">
              <a:rPr lang="en-US" smtClean="0"/>
              <a:t>‹#›</a:t>
            </a:fld>
            <a:endParaRPr lang="en-US"/>
          </a:p>
        </p:txBody>
      </p:sp>
    </p:spTree>
    <p:extLst>
      <p:ext uri="{BB962C8B-B14F-4D97-AF65-F5344CB8AC3E}">
        <p14:creationId xmlns:p14="http://schemas.microsoft.com/office/powerpoint/2010/main" val="288093837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B0693-2A06-415D-A156-4E116DAED508}" type="slidenum">
              <a:rPr lang="en-US" smtClean="0"/>
              <a:t>2</a:t>
            </a:fld>
            <a:endParaRPr lang="en-US"/>
          </a:p>
        </p:txBody>
      </p:sp>
      <p:sp>
        <p:nvSpPr>
          <p:cNvPr id="5" name="Date Placeholder 4">
            <a:extLst>
              <a:ext uri="{FF2B5EF4-FFF2-40B4-BE49-F238E27FC236}">
                <a16:creationId xmlns:a16="http://schemas.microsoft.com/office/drawing/2014/main" id="{238861E3-9BC3-F964-7D9C-AA8255FC2423}"/>
              </a:ext>
            </a:extLst>
          </p:cNvPr>
          <p:cNvSpPr>
            <a:spLocks noGrp="1"/>
          </p:cNvSpPr>
          <p:nvPr>
            <p:ph type="dt" idx="1"/>
          </p:nvPr>
        </p:nvSpPr>
        <p:spPr/>
        <p:txBody>
          <a:bodyPr/>
          <a:lstStyle/>
          <a:p>
            <a:r>
              <a:rPr lang="en-US"/>
              <a:t>4/26/2023 pm</a:t>
            </a:r>
          </a:p>
        </p:txBody>
      </p:sp>
      <p:sp>
        <p:nvSpPr>
          <p:cNvPr id="6" name="Footer Placeholder 5">
            <a:extLst>
              <a:ext uri="{FF2B5EF4-FFF2-40B4-BE49-F238E27FC236}">
                <a16:creationId xmlns:a16="http://schemas.microsoft.com/office/drawing/2014/main" id="{229FCF8C-C3E3-6A3E-1EF2-6D1AB5B3BD2A}"/>
              </a:ext>
            </a:extLst>
          </p:cNvPr>
          <p:cNvSpPr>
            <a:spLocks noGrp="1"/>
          </p:cNvSpPr>
          <p:nvPr>
            <p:ph type="ftr" sz="quarter" idx="4"/>
          </p:nvPr>
        </p:nvSpPr>
        <p:spPr/>
        <p:txBody>
          <a:bodyPr/>
          <a:lstStyle/>
          <a:p>
            <a:r>
              <a:rPr lang="en-US"/>
              <a:t>Drew Forrest</a:t>
            </a:r>
          </a:p>
        </p:txBody>
      </p:sp>
      <p:sp>
        <p:nvSpPr>
          <p:cNvPr id="7" name="Header Placeholder 6">
            <a:extLst>
              <a:ext uri="{FF2B5EF4-FFF2-40B4-BE49-F238E27FC236}">
                <a16:creationId xmlns:a16="http://schemas.microsoft.com/office/drawing/2014/main" id="{1C62922A-EE9B-89C3-C26A-24A3C89D43DC}"/>
              </a:ext>
            </a:extLst>
          </p:cNvPr>
          <p:cNvSpPr>
            <a:spLocks noGrp="1"/>
          </p:cNvSpPr>
          <p:nvPr>
            <p:ph type="hdr" sz="quarter"/>
          </p:nvPr>
        </p:nvSpPr>
        <p:spPr/>
        <p:txBody>
          <a:bodyPr/>
          <a:lstStyle/>
          <a:p>
            <a:r>
              <a:rPr lang="en-US"/>
              <a:t>Spring 2023 Gospel Meeting</a:t>
            </a:r>
          </a:p>
        </p:txBody>
      </p:sp>
    </p:spTree>
    <p:extLst>
      <p:ext uri="{BB962C8B-B14F-4D97-AF65-F5344CB8AC3E}">
        <p14:creationId xmlns:p14="http://schemas.microsoft.com/office/powerpoint/2010/main" val="200809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B0693-2A06-415D-A156-4E116DAED508}" type="slidenum">
              <a:rPr lang="en-US" smtClean="0"/>
              <a:t>3</a:t>
            </a:fld>
            <a:endParaRPr lang="en-US"/>
          </a:p>
        </p:txBody>
      </p:sp>
      <p:sp>
        <p:nvSpPr>
          <p:cNvPr id="5" name="Date Placeholder 4">
            <a:extLst>
              <a:ext uri="{FF2B5EF4-FFF2-40B4-BE49-F238E27FC236}">
                <a16:creationId xmlns:a16="http://schemas.microsoft.com/office/drawing/2014/main" id="{D227C553-469C-6115-355B-83E51AAFE96A}"/>
              </a:ext>
            </a:extLst>
          </p:cNvPr>
          <p:cNvSpPr>
            <a:spLocks noGrp="1"/>
          </p:cNvSpPr>
          <p:nvPr>
            <p:ph type="dt" idx="1"/>
          </p:nvPr>
        </p:nvSpPr>
        <p:spPr/>
        <p:txBody>
          <a:bodyPr/>
          <a:lstStyle/>
          <a:p>
            <a:r>
              <a:rPr lang="en-US"/>
              <a:t>4/26/2023 pm</a:t>
            </a:r>
          </a:p>
        </p:txBody>
      </p:sp>
      <p:sp>
        <p:nvSpPr>
          <p:cNvPr id="6" name="Footer Placeholder 5">
            <a:extLst>
              <a:ext uri="{FF2B5EF4-FFF2-40B4-BE49-F238E27FC236}">
                <a16:creationId xmlns:a16="http://schemas.microsoft.com/office/drawing/2014/main" id="{EADDFF7C-FA22-DF11-67EF-562E3A6C433D}"/>
              </a:ext>
            </a:extLst>
          </p:cNvPr>
          <p:cNvSpPr>
            <a:spLocks noGrp="1"/>
          </p:cNvSpPr>
          <p:nvPr>
            <p:ph type="ftr" sz="quarter" idx="4"/>
          </p:nvPr>
        </p:nvSpPr>
        <p:spPr/>
        <p:txBody>
          <a:bodyPr/>
          <a:lstStyle/>
          <a:p>
            <a:r>
              <a:rPr lang="en-US"/>
              <a:t>Drew Forrest</a:t>
            </a:r>
          </a:p>
        </p:txBody>
      </p:sp>
      <p:sp>
        <p:nvSpPr>
          <p:cNvPr id="7" name="Header Placeholder 6">
            <a:extLst>
              <a:ext uri="{FF2B5EF4-FFF2-40B4-BE49-F238E27FC236}">
                <a16:creationId xmlns:a16="http://schemas.microsoft.com/office/drawing/2014/main" id="{E3CC4735-C112-B95A-DFD7-7B4B6AC1CB48}"/>
              </a:ext>
            </a:extLst>
          </p:cNvPr>
          <p:cNvSpPr>
            <a:spLocks noGrp="1"/>
          </p:cNvSpPr>
          <p:nvPr>
            <p:ph type="hdr" sz="quarter"/>
          </p:nvPr>
        </p:nvSpPr>
        <p:spPr/>
        <p:txBody>
          <a:bodyPr/>
          <a:lstStyle/>
          <a:p>
            <a:r>
              <a:rPr lang="en-US"/>
              <a:t>Spring 2023 Gospel Meeting</a:t>
            </a:r>
          </a:p>
        </p:txBody>
      </p:sp>
    </p:spTree>
    <p:extLst>
      <p:ext uri="{BB962C8B-B14F-4D97-AF65-F5344CB8AC3E}">
        <p14:creationId xmlns:p14="http://schemas.microsoft.com/office/powerpoint/2010/main" val="200809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15762" name="Group 18"/>
          <p:cNvGrpSpPr>
            <a:grpSpLocks/>
          </p:cNvGrpSpPr>
          <p:nvPr/>
        </p:nvGrpSpPr>
        <p:grpSpPr bwMode="auto">
          <a:xfrm>
            <a:off x="0" y="0"/>
            <a:ext cx="9140825" cy="6850063"/>
            <a:chOff x="0" y="0"/>
            <a:chExt cx="5758" cy="4315"/>
          </a:xfrm>
        </p:grpSpPr>
        <p:grpSp>
          <p:nvGrpSpPr>
            <p:cNvPr id="415763" name="Group 19"/>
            <p:cNvGrpSpPr>
              <a:grpSpLocks/>
            </p:cNvGrpSpPr>
            <p:nvPr userDrawn="1"/>
          </p:nvGrpSpPr>
          <p:grpSpPr bwMode="auto">
            <a:xfrm>
              <a:off x="1728" y="2230"/>
              <a:ext cx="4027" cy="2085"/>
              <a:chOff x="1728" y="2230"/>
              <a:chExt cx="4027" cy="2085"/>
            </a:xfrm>
          </p:grpSpPr>
          <p:sp>
            <p:nvSpPr>
              <p:cNvPr id="415764" name="Freeform 20"/>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65" name="Freeform 21"/>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66" name="Freeform 22"/>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67" name="Freeform 23"/>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68" name="Freeform 24"/>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5769" name="Freeform 25"/>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70" name="Freeform 26"/>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15757"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415758"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en-US"/>
          </a:p>
        </p:txBody>
      </p:sp>
      <p:sp>
        <p:nvSpPr>
          <p:cNvPr id="415759" name="Rectangle 15"/>
          <p:cNvSpPr>
            <a:spLocks noGrp="1" noChangeArrowheads="1"/>
          </p:cNvSpPr>
          <p:nvPr>
            <p:ph type="sldNum" sz="quarter" idx="4"/>
          </p:nvPr>
        </p:nvSpPr>
        <p:spPr>
          <a:xfrm>
            <a:off x="6553200" y="6254750"/>
            <a:ext cx="2133600" cy="476250"/>
          </a:xfrm>
        </p:spPr>
        <p:txBody>
          <a:bodyPr/>
          <a:lstStyle>
            <a:lvl1pPr>
              <a:defRPr/>
            </a:lvl1pPr>
          </a:lstStyle>
          <a:p>
            <a:fld id="{869F398C-8CDD-4C7B-8008-1EFFAC4F103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79DEA93C-1194-45BB-9DF2-E60760C03915}"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69719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8CDA9190-094C-4530-B305-DAC140F6506F}"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5467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FF4F27BC-1D0F-43AB-B8AF-2A9EB7D67FD6}"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77302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3B67346E-445C-4A2C-BE69-2A0D98E6ECCA}"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72419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19AEE60B-AA13-4640-B350-B4086FA60430}"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705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9C98286B-1F20-499A-95F6-D98335F9E270}"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00388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7C75B4EA-8D98-4961-97BB-94797B80E9D8}"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12898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E2BF2241-AF04-4EDD-B934-088DA23CA621}"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1036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E1529692-85CE-4387-85C2-C88B9745F20D}"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92965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2BC7B972-8BF6-4594-B591-899C35FE6CB9}"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26625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3A19EFB-6129-45D6-A988-2F93128817F7}" type="slidenum">
              <a:rPr lang="en-US" altLang="en-US"/>
              <a:pPr/>
              <a:t>‹#›</a:t>
            </a:fld>
            <a:endParaRPr lang="en-US" altLang="en-US"/>
          </a:p>
        </p:txBody>
      </p:sp>
      <p:grpSp>
        <p:nvGrpSpPr>
          <p:cNvPr id="414739" name="Group 19"/>
          <p:cNvGrpSpPr>
            <a:grpSpLocks/>
          </p:cNvGrpSpPr>
          <p:nvPr/>
        </p:nvGrpSpPr>
        <p:grpSpPr bwMode="auto">
          <a:xfrm>
            <a:off x="0" y="0"/>
            <a:ext cx="9140825" cy="6850063"/>
            <a:chOff x="0" y="0"/>
            <a:chExt cx="5758" cy="4315"/>
          </a:xfrm>
        </p:grpSpPr>
        <p:grpSp>
          <p:nvGrpSpPr>
            <p:cNvPr id="414738" name="Group 18"/>
            <p:cNvGrpSpPr>
              <a:grpSpLocks/>
            </p:cNvGrpSpPr>
            <p:nvPr userDrawn="1"/>
          </p:nvGrpSpPr>
          <p:grpSpPr bwMode="auto">
            <a:xfrm>
              <a:off x="1728" y="2230"/>
              <a:ext cx="4027" cy="2085"/>
              <a:chOff x="1728" y="2230"/>
              <a:chExt cx="4027" cy="2085"/>
            </a:xfrm>
          </p:grpSpPr>
          <p:sp>
            <p:nvSpPr>
              <p:cNvPr id="414725" name="Freeform 5"/>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726" name="Freeform 6"/>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727" name="Freeform 7"/>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728"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729" name="Freeform 9"/>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4730" name="Freeform 10"/>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723" name="Freeform 3"/>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4731" name="Rectangle 11"/>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lt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30936"/>
            <a:ext cx="5333999" cy="485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3553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908" y="33517"/>
            <a:ext cx="7391400" cy="1323439"/>
          </a:xfrm>
        </p:spPr>
        <p:txBody>
          <a:bodyPr wrap="square">
            <a:spAutoFit/>
          </a:bodyPr>
          <a:lstStyle/>
          <a:p>
            <a:r>
              <a:rPr lang="en-US" sz="4000" dirty="0"/>
              <a:t>Things Necessary for Commitment to Christ</a:t>
            </a:r>
          </a:p>
        </p:txBody>
      </p:sp>
      <p:sp>
        <p:nvSpPr>
          <p:cNvPr id="3" name="Content Placeholder 2"/>
          <p:cNvSpPr>
            <a:spLocks noGrp="1"/>
          </p:cNvSpPr>
          <p:nvPr>
            <p:ph idx="1"/>
          </p:nvPr>
        </p:nvSpPr>
        <p:spPr>
          <a:xfrm>
            <a:off x="76200" y="1120464"/>
            <a:ext cx="8991600" cy="5709255"/>
          </a:xfrm>
        </p:spPr>
        <p:txBody>
          <a:bodyPr wrap="square">
            <a:spAutoFit/>
          </a:bodyPr>
          <a:lstStyle/>
          <a:p>
            <a:pPr>
              <a:spcBef>
                <a:spcPts val="0"/>
              </a:spcBef>
            </a:pPr>
            <a:r>
              <a:rPr lang="en-US" sz="3600" b="1" dirty="0"/>
              <a:t>Put Lives in Order</a:t>
            </a:r>
          </a:p>
          <a:p>
            <a:pPr lvl="1">
              <a:spcBef>
                <a:spcPts val="0"/>
              </a:spcBef>
            </a:pPr>
            <a:r>
              <a:rPr lang="en-US" sz="3200" b="1" dirty="0"/>
              <a:t>Luke 14:16-33</a:t>
            </a:r>
          </a:p>
          <a:p>
            <a:pPr lvl="2">
              <a:spcBef>
                <a:spcPts val="0"/>
              </a:spcBef>
            </a:pPr>
            <a:r>
              <a:rPr lang="en-US" sz="3300" b="1" dirty="0"/>
              <a:t>Put to the Test</a:t>
            </a:r>
          </a:p>
          <a:p>
            <a:pPr lvl="2">
              <a:spcBef>
                <a:spcPts val="0"/>
              </a:spcBef>
            </a:pPr>
            <a:r>
              <a:rPr lang="en-US" sz="3300" b="1" dirty="0"/>
              <a:t>Feeble Excuses</a:t>
            </a:r>
          </a:p>
          <a:p>
            <a:pPr lvl="2">
              <a:spcBef>
                <a:spcPts val="0"/>
              </a:spcBef>
            </a:pPr>
            <a:r>
              <a:rPr lang="en-US" sz="3300" b="1" dirty="0"/>
              <a:t>IF committed, would have come</a:t>
            </a:r>
          </a:p>
          <a:p>
            <a:pPr lvl="2">
              <a:spcBef>
                <a:spcPts val="0"/>
              </a:spcBef>
            </a:pPr>
            <a:r>
              <a:rPr lang="en-US" sz="3300" b="1" dirty="0"/>
              <a:t>Lack of Commitment to God Kept Jews from Tasting the Supper</a:t>
            </a:r>
          </a:p>
          <a:p>
            <a:pPr lvl="2">
              <a:spcBef>
                <a:spcPts val="0"/>
              </a:spcBef>
            </a:pPr>
            <a:r>
              <a:rPr lang="en-US" sz="3300" b="1" dirty="0"/>
              <a:t>Commitment to Him greater than love for our own life</a:t>
            </a:r>
          </a:p>
          <a:p>
            <a:pPr lvl="2">
              <a:spcBef>
                <a:spcPts val="0"/>
              </a:spcBef>
            </a:pPr>
            <a:r>
              <a:rPr lang="en-US" sz="3300" b="1" dirty="0"/>
              <a:t>Bearing Own Cross and Following Him</a:t>
            </a:r>
          </a:p>
          <a:p>
            <a:pPr lvl="2">
              <a:spcBef>
                <a:spcPts val="0"/>
              </a:spcBef>
            </a:pPr>
            <a:r>
              <a:rPr lang="en-US" sz="3300" b="1" dirty="0"/>
              <a:t>Put Him First, Ahead of Everything</a:t>
            </a:r>
          </a:p>
        </p:txBody>
      </p:sp>
    </p:spTree>
    <p:extLst>
      <p:ext uri="{BB962C8B-B14F-4D97-AF65-F5344CB8AC3E}">
        <p14:creationId xmlns:p14="http://schemas.microsoft.com/office/powerpoint/2010/main" val="284788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0562"/>
          </a:xfrm>
        </p:spPr>
        <p:txBody>
          <a:bodyPr>
            <a:spAutoFit/>
          </a:bodyPr>
          <a:lstStyle/>
          <a:p>
            <a:r>
              <a:rPr lang="en-US" sz="6600" dirty="0"/>
              <a:t>Are You COMMITTED or JUST INVOLVED? </a:t>
            </a:r>
          </a:p>
        </p:txBody>
      </p:sp>
      <p:sp>
        <p:nvSpPr>
          <p:cNvPr id="3" name="Content Placeholder 2"/>
          <p:cNvSpPr>
            <a:spLocks noGrp="1"/>
          </p:cNvSpPr>
          <p:nvPr>
            <p:ph idx="1"/>
          </p:nvPr>
        </p:nvSpPr>
        <p:spPr>
          <a:xfrm>
            <a:off x="304800" y="3581400"/>
            <a:ext cx="8534400" cy="3170099"/>
          </a:xfrm>
        </p:spPr>
        <p:txBody>
          <a:bodyPr wrap="square">
            <a:spAutoFit/>
          </a:bodyPr>
          <a:lstStyle/>
          <a:p>
            <a:pPr marL="0" indent="0" algn="ctr">
              <a:buNone/>
            </a:pPr>
            <a:r>
              <a:rPr lang="en-US" sz="5000" b="1" dirty="0"/>
              <a:t>Christ Calls for COMMITMENT and Will Not Settle for INVOLVEMENT </a:t>
            </a:r>
          </a:p>
        </p:txBody>
      </p:sp>
    </p:spTree>
    <p:extLst>
      <p:ext uri="{BB962C8B-B14F-4D97-AF65-F5344CB8AC3E}">
        <p14:creationId xmlns:p14="http://schemas.microsoft.com/office/powerpoint/2010/main" val="2735741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56253" y="63668"/>
            <a:ext cx="7772400" cy="1015663"/>
          </a:xfrm>
        </p:spPr>
        <p:txBody>
          <a:bodyPr>
            <a:spAutoFit/>
          </a:bodyPr>
          <a:lstStyle/>
          <a:p>
            <a:r>
              <a:rPr lang="en-US" dirty="0"/>
              <a:t>Commitment</a:t>
            </a:r>
          </a:p>
        </p:txBody>
      </p:sp>
      <p:sp>
        <p:nvSpPr>
          <p:cNvPr id="3" name="Subtitle 2"/>
          <p:cNvSpPr>
            <a:spLocks noGrp="1"/>
          </p:cNvSpPr>
          <p:nvPr>
            <p:ph type="subTitle" sz="quarter" idx="1"/>
          </p:nvPr>
        </p:nvSpPr>
        <p:spPr>
          <a:xfrm>
            <a:off x="838200" y="914400"/>
            <a:ext cx="7391400" cy="1219200"/>
          </a:xfrm>
        </p:spPr>
        <p:txBody>
          <a:bodyPr>
            <a:spAutoFit/>
          </a:bodyPr>
          <a:lstStyle/>
          <a:p>
            <a:r>
              <a:rPr lang="en-US" sz="3600" b="1" dirty="0"/>
              <a:t>“the state or quality of being dedicated to a cause, activity, etc.”</a:t>
            </a:r>
          </a:p>
        </p:txBody>
      </p:sp>
      <p:sp>
        <p:nvSpPr>
          <p:cNvPr id="4" name="TextBox 3"/>
          <p:cNvSpPr txBox="1"/>
          <p:nvPr/>
        </p:nvSpPr>
        <p:spPr>
          <a:xfrm>
            <a:off x="381000" y="2197147"/>
            <a:ext cx="8305800" cy="4584653"/>
          </a:xfrm>
          <a:prstGeom prst="rect">
            <a:avLst/>
          </a:prstGeom>
          <a:noFill/>
        </p:spPr>
        <p:txBody>
          <a:bodyPr wrap="square" rtlCol="0">
            <a:spAutoFit/>
          </a:bodyPr>
          <a:lstStyle/>
          <a:p>
            <a:pPr algn="ctr">
              <a:lnSpc>
                <a:spcPct val="90000"/>
              </a:lnSpc>
            </a:pPr>
            <a:r>
              <a:rPr lang="en-US" sz="3600" b="1" dirty="0"/>
              <a:t>“Transforms the promise into reality. Words that speak boldly of your intentions. Actions which speak louder than the words. Making time when there is none. Coming through time after time, year after year. The stuff Character is made of. Power to change the face of things. Daily triumph of integrity over skepticism.”</a:t>
            </a:r>
          </a:p>
        </p:txBody>
      </p:sp>
    </p:spTree>
    <p:extLst>
      <p:ext uri="{BB962C8B-B14F-4D97-AF65-F5344CB8AC3E}">
        <p14:creationId xmlns:p14="http://schemas.microsoft.com/office/powerpoint/2010/main" val="14331464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56253" y="63668"/>
            <a:ext cx="7772400" cy="1015663"/>
          </a:xfrm>
        </p:spPr>
        <p:txBody>
          <a:bodyPr>
            <a:spAutoFit/>
          </a:bodyPr>
          <a:lstStyle/>
          <a:p>
            <a:r>
              <a:rPr lang="en-US" dirty="0"/>
              <a:t>Commitment</a:t>
            </a:r>
          </a:p>
        </p:txBody>
      </p:sp>
      <p:sp>
        <p:nvSpPr>
          <p:cNvPr id="3" name="Subtitle 2"/>
          <p:cNvSpPr>
            <a:spLocks noGrp="1"/>
          </p:cNvSpPr>
          <p:nvPr>
            <p:ph type="subTitle" sz="quarter" idx="1"/>
          </p:nvPr>
        </p:nvSpPr>
        <p:spPr>
          <a:xfrm>
            <a:off x="838200" y="1066800"/>
            <a:ext cx="7391400" cy="4038600"/>
          </a:xfrm>
        </p:spPr>
        <p:txBody>
          <a:bodyPr>
            <a:spAutoFit/>
          </a:bodyPr>
          <a:lstStyle/>
          <a:p>
            <a:r>
              <a:rPr lang="en-US" sz="3600" b="1" dirty="0"/>
              <a:t>“There’s a difference between interest and commitment. When you’re interested in doing something, you do it only when circumstances permit. When you are committed to something, you accept no excuses, only results.”</a:t>
            </a:r>
          </a:p>
        </p:txBody>
      </p:sp>
      <p:sp>
        <p:nvSpPr>
          <p:cNvPr id="4" name="TextBox 3"/>
          <p:cNvSpPr txBox="1"/>
          <p:nvPr/>
        </p:nvSpPr>
        <p:spPr>
          <a:xfrm>
            <a:off x="609600" y="5105400"/>
            <a:ext cx="7696200" cy="1446550"/>
          </a:xfrm>
          <a:prstGeom prst="rect">
            <a:avLst/>
          </a:prstGeom>
          <a:noFill/>
        </p:spPr>
        <p:txBody>
          <a:bodyPr wrap="square" rtlCol="0">
            <a:spAutoFit/>
          </a:bodyPr>
          <a:lstStyle/>
          <a:p>
            <a:pPr algn="ctr"/>
            <a:r>
              <a:rPr lang="en-US" sz="4400" b="1" dirty="0"/>
              <a:t>Comes from Belief in Something</a:t>
            </a:r>
          </a:p>
        </p:txBody>
      </p:sp>
    </p:spTree>
    <p:extLst>
      <p:ext uri="{BB962C8B-B14F-4D97-AF65-F5344CB8AC3E}">
        <p14:creationId xmlns:p14="http://schemas.microsoft.com/office/powerpoint/2010/main" val="184798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146"/>
            <a:ext cx="8229600" cy="2554545"/>
          </a:xfrm>
        </p:spPr>
        <p:txBody>
          <a:bodyPr>
            <a:spAutoFit/>
          </a:bodyPr>
          <a:lstStyle/>
          <a:p>
            <a:r>
              <a:rPr lang="en-US" sz="8000" dirty="0"/>
              <a:t>Commitment Must Be To Christ</a:t>
            </a:r>
          </a:p>
        </p:txBody>
      </p:sp>
      <p:sp>
        <p:nvSpPr>
          <p:cNvPr id="3" name="Content Placeholder 2"/>
          <p:cNvSpPr>
            <a:spLocks noGrp="1"/>
          </p:cNvSpPr>
          <p:nvPr>
            <p:ph idx="1"/>
          </p:nvPr>
        </p:nvSpPr>
        <p:spPr>
          <a:xfrm>
            <a:off x="457200" y="3124200"/>
            <a:ext cx="8229600" cy="3046988"/>
          </a:xfrm>
        </p:spPr>
        <p:txBody>
          <a:bodyPr>
            <a:spAutoFit/>
          </a:bodyPr>
          <a:lstStyle/>
          <a:p>
            <a:pPr marL="0" indent="0" algn="ctr">
              <a:buNone/>
            </a:pPr>
            <a:r>
              <a:rPr lang="en-US" sz="6400" b="1" dirty="0"/>
              <a:t>Our Spiritual Welfare Depends Upon our Commitment to Christ!</a:t>
            </a:r>
          </a:p>
        </p:txBody>
      </p:sp>
    </p:spTree>
    <p:extLst>
      <p:ext uri="{BB962C8B-B14F-4D97-AF65-F5344CB8AC3E}">
        <p14:creationId xmlns:p14="http://schemas.microsoft.com/office/powerpoint/2010/main" val="15849699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473"/>
            <a:ext cx="8229600" cy="923330"/>
          </a:xfrm>
        </p:spPr>
        <p:txBody>
          <a:bodyPr>
            <a:spAutoFit/>
          </a:bodyPr>
          <a:lstStyle/>
          <a:p>
            <a:r>
              <a:rPr lang="en-US" sz="5400" dirty="0"/>
              <a:t>To be Committed to Christ:</a:t>
            </a:r>
            <a:endParaRPr lang="en-US" dirty="0"/>
          </a:p>
        </p:txBody>
      </p:sp>
      <p:sp>
        <p:nvSpPr>
          <p:cNvPr id="3" name="Content Placeholder 2"/>
          <p:cNvSpPr>
            <a:spLocks noGrp="1"/>
          </p:cNvSpPr>
          <p:nvPr>
            <p:ph idx="1"/>
          </p:nvPr>
        </p:nvSpPr>
        <p:spPr>
          <a:xfrm>
            <a:off x="457200" y="1295400"/>
            <a:ext cx="8229600" cy="4216539"/>
          </a:xfrm>
        </p:spPr>
        <p:txBody>
          <a:bodyPr>
            <a:spAutoFit/>
          </a:bodyPr>
          <a:lstStyle/>
          <a:p>
            <a:r>
              <a:rPr lang="en-US" sz="4400" b="1" dirty="0"/>
              <a:t>Committed to the Law of God</a:t>
            </a:r>
          </a:p>
          <a:p>
            <a:pPr lvl="1"/>
            <a:r>
              <a:rPr lang="en-US" sz="4000" b="1" dirty="0"/>
              <a:t>1 Samuel 1:11 – Vow of Hannah</a:t>
            </a:r>
          </a:p>
          <a:p>
            <a:pPr lvl="1"/>
            <a:r>
              <a:rPr lang="en-US" sz="4000" b="1" dirty="0"/>
              <a:t>1 Samuel 3:10, “speak, for your servant hears”</a:t>
            </a:r>
          </a:p>
          <a:p>
            <a:pPr lvl="1"/>
            <a:r>
              <a:rPr lang="en-US" sz="4000" b="1" dirty="0"/>
              <a:t>This is the kind of commitment we must have to the Word of God</a:t>
            </a:r>
          </a:p>
        </p:txBody>
      </p:sp>
    </p:spTree>
    <p:extLst>
      <p:ext uri="{BB962C8B-B14F-4D97-AF65-F5344CB8AC3E}">
        <p14:creationId xmlns:p14="http://schemas.microsoft.com/office/powerpoint/2010/main" val="5567572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spAutoFit/>
          </a:bodyPr>
          <a:lstStyle/>
          <a:p>
            <a:r>
              <a:rPr lang="en-US" sz="4800" dirty="0"/>
              <a:t>Being Committed to Something Doesn’t Necessarily Mean We Are Right!</a:t>
            </a:r>
          </a:p>
        </p:txBody>
      </p:sp>
      <p:sp>
        <p:nvSpPr>
          <p:cNvPr id="3" name="Content Placeholder 2"/>
          <p:cNvSpPr>
            <a:spLocks noGrp="1"/>
          </p:cNvSpPr>
          <p:nvPr>
            <p:ph idx="1"/>
          </p:nvPr>
        </p:nvSpPr>
        <p:spPr>
          <a:xfrm>
            <a:off x="457200" y="3276600"/>
            <a:ext cx="8229600" cy="3083921"/>
          </a:xfrm>
        </p:spPr>
        <p:txBody>
          <a:bodyPr>
            <a:spAutoFit/>
          </a:bodyPr>
          <a:lstStyle/>
          <a:p>
            <a:r>
              <a:rPr lang="en-US" sz="3600" b="1" dirty="0"/>
              <a:t>Acts 23:1 – Saul was Committed</a:t>
            </a:r>
          </a:p>
          <a:p>
            <a:r>
              <a:rPr lang="en-US" sz="3600" b="1" dirty="0"/>
              <a:t>Acts 26:9-12, “thought I must do many things contrary to the name of Jesus of Nazareth.”</a:t>
            </a:r>
          </a:p>
          <a:p>
            <a:r>
              <a:rPr lang="en-US" sz="3600" b="1" dirty="0"/>
              <a:t>Must be committed to the Right Thing!</a:t>
            </a:r>
          </a:p>
        </p:txBody>
      </p:sp>
    </p:spTree>
    <p:extLst>
      <p:ext uri="{BB962C8B-B14F-4D97-AF65-F5344CB8AC3E}">
        <p14:creationId xmlns:p14="http://schemas.microsoft.com/office/powerpoint/2010/main" val="28697712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spAutoFit/>
          </a:bodyPr>
          <a:lstStyle/>
          <a:p>
            <a:r>
              <a:rPr lang="en-US" sz="4800" dirty="0"/>
              <a:t>Things Necessary for Commitment to Christ</a:t>
            </a:r>
          </a:p>
        </p:txBody>
      </p:sp>
      <p:sp>
        <p:nvSpPr>
          <p:cNvPr id="3" name="Content Placeholder 2"/>
          <p:cNvSpPr>
            <a:spLocks noGrp="1"/>
          </p:cNvSpPr>
          <p:nvPr>
            <p:ph idx="1"/>
          </p:nvPr>
        </p:nvSpPr>
        <p:spPr>
          <a:xfrm>
            <a:off x="457200" y="1600200"/>
            <a:ext cx="8229600" cy="4876800"/>
          </a:xfrm>
        </p:spPr>
        <p:txBody>
          <a:bodyPr>
            <a:spAutoFit/>
          </a:bodyPr>
          <a:lstStyle/>
          <a:p>
            <a:r>
              <a:rPr lang="en-US" sz="3800" b="1" dirty="0"/>
              <a:t>Willing to lose Everything for Christ</a:t>
            </a:r>
          </a:p>
          <a:p>
            <a:pPr lvl="1"/>
            <a:r>
              <a:rPr lang="en-US" sz="3600" b="1" dirty="0"/>
              <a:t>Philippians 3:4-11, “loss of all things, and count them as rubbish”</a:t>
            </a:r>
          </a:p>
          <a:p>
            <a:pPr lvl="1"/>
            <a:r>
              <a:rPr lang="en-US" sz="3600" b="1" dirty="0"/>
              <a:t>2 Corinthians 11:23-28 – stripes above measure, prisons, deaths, stoned, shipwrecked, perils, weariness, sleeplessness, hunger, thirst, deep concern for all the churches</a:t>
            </a:r>
          </a:p>
        </p:txBody>
      </p:sp>
    </p:spTree>
    <p:extLst>
      <p:ext uri="{BB962C8B-B14F-4D97-AF65-F5344CB8AC3E}">
        <p14:creationId xmlns:p14="http://schemas.microsoft.com/office/powerpoint/2010/main" val="16143096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spAutoFit/>
          </a:bodyPr>
          <a:lstStyle/>
          <a:p>
            <a:r>
              <a:rPr lang="en-US" sz="4800" dirty="0"/>
              <a:t>Things Necessary for Commitment to Christ</a:t>
            </a:r>
          </a:p>
        </p:txBody>
      </p:sp>
      <p:sp>
        <p:nvSpPr>
          <p:cNvPr id="3" name="Content Placeholder 2"/>
          <p:cNvSpPr>
            <a:spLocks noGrp="1"/>
          </p:cNvSpPr>
          <p:nvPr>
            <p:ph idx="1"/>
          </p:nvPr>
        </p:nvSpPr>
        <p:spPr>
          <a:xfrm>
            <a:off x="457200" y="1911828"/>
            <a:ext cx="8229600" cy="4336572"/>
          </a:xfrm>
        </p:spPr>
        <p:txBody>
          <a:bodyPr>
            <a:spAutoFit/>
          </a:bodyPr>
          <a:lstStyle/>
          <a:p>
            <a:r>
              <a:rPr lang="en-US" sz="3800" b="1" dirty="0"/>
              <a:t>Defend the Truth Against All Error and False Teachers</a:t>
            </a:r>
            <a:endParaRPr lang="en-US" sz="3600" b="1" dirty="0"/>
          </a:p>
          <a:p>
            <a:pPr lvl="1"/>
            <a:r>
              <a:rPr lang="en-US" sz="3700" b="1" dirty="0"/>
              <a:t>Philippians 1:16, “knowing that I am appointed for the defense of the gospel”</a:t>
            </a:r>
          </a:p>
          <a:p>
            <a:pPr lvl="1"/>
            <a:r>
              <a:rPr lang="en-US" sz="3700" b="1" dirty="0"/>
              <a:t>1 Timothy 1:18-20, “wage the good warfare”</a:t>
            </a:r>
          </a:p>
        </p:txBody>
      </p:sp>
    </p:spTree>
    <p:extLst>
      <p:ext uri="{BB962C8B-B14F-4D97-AF65-F5344CB8AC3E}">
        <p14:creationId xmlns:p14="http://schemas.microsoft.com/office/powerpoint/2010/main" val="22011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43684"/>
            <a:ext cx="9134573" cy="5186035"/>
          </a:xfrm>
        </p:spPr>
        <p:txBody>
          <a:bodyPr wrap="square">
            <a:spAutoFit/>
          </a:bodyPr>
          <a:lstStyle/>
          <a:p>
            <a:pPr>
              <a:spcBef>
                <a:spcPts val="0"/>
              </a:spcBef>
            </a:pPr>
            <a:r>
              <a:rPr lang="en-US" sz="3600" b="1" dirty="0"/>
              <a:t>Put Lives in Order</a:t>
            </a:r>
            <a:endParaRPr lang="en-US" b="1" dirty="0"/>
          </a:p>
          <a:p>
            <a:pPr lvl="1">
              <a:spcBef>
                <a:spcPts val="0"/>
              </a:spcBef>
            </a:pPr>
            <a:r>
              <a:rPr lang="en-US" sz="3200" b="1" dirty="0"/>
              <a:t>1 John 3:3, “purifies himself, just as He is pure”</a:t>
            </a:r>
          </a:p>
          <a:p>
            <a:pPr lvl="1">
              <a:spcBef>
                <a:spcPts val="0"/>
              </a:spcBef>
            </a:pPr>
            <a:r>
              <a:rPr lang="en-US" sz="3200" b="1" dirty="0"/>
              <a:t>Matthew 10:24-39 –</a:t>
            </a:r>
          </a:p>
          <a:p>
            <a:pPr lvl="2">
              <a:spcBef>
                <a:spcPts val="0"/>
              </a:spcBef>
            </a:pPr>
            <a:r>
              <a:rPr lang="en-US" sz="3300" b="1" dirty="0"/>
              <a:t>Must be like Jesus</a:t>
            </a:r>
          </a:p>
          <a:p>
            <a:pPr lvl="2">
              <a:spcBef>
                <a:spcPts val="0"/>
              </a:spcBef>
            </a:pPr>
            <a:r>
              <a:rPr lang="en-US" sz="3300" b="1" dirty="0"/>
              <a:t>Never Waiver because of Fear</a:t>
            </a:r>
          </a:p>
          <a:p>
            <a:pPr lvl="2">
              <a:spcBef>
                <a:spcPts val="0"/>
              </a:spcBef>
            </a:pPr>
            <a:r>
              <a:rPr lang="en-US" sz="3300" b="1" dirty="0"/>
              <a:t>Must be Bold and Courageous</a:t>
            </a:r>
          </a:p>
          <a:p>
            <a:pPr lvl="2">
              <a:spcBef>
                <a:spcPts val="0"/>
              </a:spcBef>
            </a:pPr>
            <a:r>
              <a:rPr lang="en-US" sz="3300" b="1" dirty="0"/>
              <a:t>He will take care of us</a:t>
            </a:r>
          </a:p>
          <a:p>
            <a:pPr lvl="2">
              <a:spcBef>
                <a:spcPts val="0"/>
              </a:spcBef>
            </a:pPr>
            <a:r>
              <a:rPr lang="en-US" sz="3300" b="1" dirty="0"/>
              <a:t>Never be afraid to Confess Christ</a:t>
            </a:r>
          </a:p>
          <a:p>
            <a:pPr lvl="2">
              <a:spcBef>
                <a:spcPts val="0"/>
              </a:spcBef>
            </a:pPr>
            <a:r>
              <a:rPr lang="en-US" sz="3300" b="1" dirty="0"/>
              <a:t>Ready to be opposed by Family</a:t>
            </a:r>
          </a:p>
          <a:p>
            <a:pPr lvl="2">
              <a:spcBef>
                <a:spcPts val="0"/>
              </a:spcBef>
            </a:pPr>
            <a:r>
              <a:rPr lang="en-US" sz="3300" b="1" dirty="0"/>
              <a:t>Bear burdens without faltering</a:t>
            </a:r>
          </a:p>
        </p:txBody>
      </p:sp>
      <p:sp>
        <p:nvSpPr>
          <p:cNvPr id="5" name="Title 1">
            <a:extLst>
              <a:ext uri="{FF2B5EF4-FFF2-40B4-BE49-F238E27FC236}">
                <a16:creationId xmlns:a16="http://schemas.microsoft.com/office/drawing/2014/main" id="{FF679811-6BA5-240F-938C-FB8717D94C55}"/>
              </a:ext>
            </a:extLst>
          </p:cNvPr>
          <p:cNvSpPr>
            <a:spLocks noGrp="1"/>
          </p:cNvSpPr>
          <p:nvPr>
            <p:ph type="title"/>
          </p:nvPr>
        </p:nvSpPr>
        <p:spPr>
          <a:xfrm>
            <a:off x="457200" y="152400"/>
            <a:ext cx="8229600" cy="1600200"/>
          </a:xfrm>
        </p:spPr>
        <p:txBody>
          <a:bodyPr>
            <a:spAutoFit/>
          </a:bodyPr>
          <a:lstStyle/>
          <a:p>
            <a:r>
              <a:rPr lang="en-US" sz="4800" dirty="0"/>
              <a:t>Things Necessary for Commitment to Christ</a:t>
            </a:r>
          </a:p>
        </p:txBody>
      </p:sp>
    </p:spTree>
    <p:extLst>
      <p:ext uri="{BB962C8B-B14F-4D97-AF65-F5344CB8AC3E}">
        <p14:creationId xmlns:p14="http://schemas.microsoft.com/office/powerpoint/2010/main" val="97757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Stream design template">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 design template</Template>
  <TotalTime>154</TotalTime>
  <Words>484</Words>
  <Application>Microsoft Office PowerPoint</Application>
  <PresentationFormat>On-screen Show (4:3)</PresentationFormat>
  <Paragraphs>56</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Wingdings</vt:lpstr>
      <vt:lpstr>Arial</vt:lpstr>
      <vt:lpstr>Garamond</vt:lpstr>
      <vt:lpstr>Stream design template</vt:lpstr>
      <vt:lpstr>PowerPoint Presentation</vt:lpstr>
      <vt:lpstr>Commitment</vt:lpstr>
      <vt:lpstr>Commitment</vt:lpstr>
      <vt:lpstr>Commitment Must Be To Christ</vt:lpstr>
      <vt:lpstr>To be Committed to Christ:</vt:lpstr>
      <vt:lpstr>Being Committed to Something Doesn’t Necessarily Mean We Are Right!</vt:lpstr>
      <vt:lpstr>Things Necessary for Commitment to Christ</vt:lpstr>
      <vt:lpstr>Things Necessary for Commitment to Christ</vt:lpstr>
      <vt:lpstr>Things Necessary for Commitment to Christ</vt:lpstr>
      <vt:lpstr>Things Necessary for Commitment to Christ</vt:lpstr>
      <vt:lpstr>Are You COMMITTED or JUST INVOLVED?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Gailen</dc:creator>
  <cp:lastModifiedBy>Richard Lidh</cp:lastModifiedBy>
  <cp:revision>20</cp:revision>
  <cp:lastPrinted>2023-04-27T04:26:36Z</cp:lastPrinted>
  <dcterms:created xsi:type="dcterms:W3CDTF">2014-02-16T00:05:01Z</dcterms:created>
  <dcterms:modified xsi:type="dcterms:W3CDTF">2023-04-27T04:27:12Z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TC102037941033</vt:lpwstr>
  </property>
</Properties>
</file>